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27" d="100"/>
          <a:sy n="27" d="100"/>
        </p:scale>
        <p:origin x="66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84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172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492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31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256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708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78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759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383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5926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1802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68DDB-9480-4178-8C2A-7B7199A07861}" type="datetimeFigureOut">
              <a:rPr lang="es-CO" smtClean="0"/>
              <a:t>18/01/2024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0003E-F41E-4434-856D-9E16CC6B774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727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Online Courses</a:t>
            </a:r>
            <a:br>
              <a:rPr lang="en-US" dirty="0" smtClean="0"/>
            </a:br>
            <a:r>
              <a:rPr lang="en-US" sz="7300" b="1" dirty="0" smtClean="0"/>
              <a:t>Feasibility of </a:t>
            </a:r>
            <a:r>
              <a:rPr lang="en-US" sz="7300" b="1" smtClean="0"/>
              <a:t>International Trade 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Determine whether new business opportunities are viable, and if the potential benefits outweigh the risks and costs.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268916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Online Courses Feasibility of International Trade 1 Determine whether new business opportunities are viable, and if the potential benefits outweigh the risks and costs.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Courses Feasibility of International Trade 1 Determine whether new business opportunities are viable, and if the potential benefits outweigh the risks and costs.</dc:title>
  <dc:creator>Andres Guillermo Naranjo Berg</dc:creator>
  <cp:lastModifiedBy>Andres Guillermo Naranjo Berg</cp:lastModifiedBy>
  <cp:revision>1</cp:revision>
  <dcterms:created xsi:type="dcterms:W3CDTF">2024-01-18T17:30:29Z</dcterms:created>
  <dcterms:modified xsi:type="dcterms:W3CDTF">2024-01-18T17:31:09Z</dcterms:modified>
</cp:coreProperties>
</file>