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14" y="17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84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172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492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3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25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708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78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759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383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5926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1802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727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Online Courses</a:t>
            </a:r>
            <a:br>
              <a:rPr lang="en-US" dirty="0" smtClean="0"/>
            </a:br>
            <a:r>
              <a:rPr lang="en-US" sz="7300" b="1" dirty="0" smtClean="0"/>
              <a:t>Feasibility of International Trade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Determine whether new business opportunities are viable, and if the potential benefits outweigh the risks and costs.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26891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Online Courses Feasibility of International Trade 2 Determine whether new business opportunities are viable, and if the potential benefits outweigh the risks and costs.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Courses Feasibility of International Trade 1 Determine whether new business opportunities are viable, and if the potential benefits outweigh the risks and costs.</dc:title>
  <dc:creator>Andres Guillermo Naranjo Berg</dc:creator>
  <cp:lastModifiedBy>Andres Guillermo Naranjo Berg</cp:lastModifiedBy>
  <cp:revision>3</cp:revision>
  <dcterms:created xsi:type="dcterms:W3CDTF">2024-01-18T17:30:29Z</dcterms:created>
  <dcterms:modified xsi:type="dcterms:W3CDTF">2024-01-18T17:49:35Z</dcterms:modified>
</cp:coreProperties>
</file>