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 showGuides="1">
      <p:cViewPr varScale="1">
        <p:scale>
          <a:sx n="29" d="100"/>
          <a:sy n="29" d="100"/>
        </p:scale>
        <p:origin x="96" y="7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5D6C-E87D-4BC7-BB3F-613EB140293C}" type="datetimeFigureOut">
              <a:rPr lang="es-CO" smtClean="0"/>
              <a:t>23/05/2024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0F82-742F-4156-B269-6EB29E1AC8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45869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5D6C-E87D-4BC7-BB3F-613EB140293C}" type="datetimeFigureOut">
              <a:rPr lang="es-CO" smtClean="0"/>
              <a:t>23/05/2024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0F82-742F-4156-B269-6EB29E1AC8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8726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5D6C-E87D-4BC7-BB3F-613EB140293C}" type="datetimeFigureOut">
              <a:rPr lang="es-CO" smtClean="0"/>
              <a:t>23/05/2024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0F82-742F-4156-B269-6EB29E1AC8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9865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5D6C-E87D-4BC7-BB3F-613EB140293C}" type="datetimeFigureOut">
              <a:rPr lang="es-CO" smtClean="0"/>
              <a:t>23/05/2024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0F82-742F-4156-B269-6EB29E1AC8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44804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5D6C-E87D-4BC7-BB3F-613EB140293C}" type="datetimeFigureOut">
              <a:rPr lang="es-CO" smtClean="0"/>
              <a:t>23/05/2024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0F82-742F-4156-B269-6EB29E1AC8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22566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5D6C-E87D-4BC7-BB3F-613EB140293C}" type="datetimeFigureOut">
              <a:rPr lang="es-CO" smtClean="0"/>
              <a:t>23/05/2024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0F82-742F-4156-B269-6EB29E1AC8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04068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5D6C-E87D-4BC7-BB3F-613EB140293C}" type="datetimeFigureOut">
              <a:rPr lang="es-CO" smtClean="0"/>
              <a:t>23/05/2024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0F82-742F-4156-B269-6EB29E1AC8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9468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5D6C-E87D-4BC7-BB3F-613EB140293C}" type="datetimeFigureOut">
              <a:rPr lang="es-CO" smtClean="0"/>
              <a:t>23/05/2024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0F82-742F-4156-B269-6EB29E1AC8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85526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5D6C-E87D-4BC7-BB3F-613EB140293C}" type="datetimeFigureOut">
              <a:rPr lang="es-CO" smtClean="0"/>
              <a:t>23/05/2024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0F82-742F-4156-B269-6EB29E1AC8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49810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5D6C-E87D-4BC7-BB3F-613EB140293C}" type="datetimeFigureOut">
              <a:rPr lang="es-CO" smtClean="0"/>
              <a:t>23/05/2024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0F82-742F-4156-B269-6EB29E1AC8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38379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15D6C-E87D-4BC7-BB3F-613EB140293C}" type="datetimeFigureOut">
              <a:rPr lang="es-CO" smtClean="0"/>
              <a:t>23/05/2024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70F82-742F-4156-B269-6EB29E1AC8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63866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15D6C-E87D-4BC7-BB3F-613EB140293C}" type="datetimeFigureOut">
              <a:rPr lang="es-CO" smtClean="0"/>
              <a:t>23/05/2024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70F82-742F-4156-B269-6EB29E1AC8A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5297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64995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s-ES" sz="5300" b="1" dirty="0" smtClean="0"/>
              <a:t>SOSTENIBILIDAD Y GOBERNABILIDAD de las Cámaras de Comercio.</a:t>
            </a:r>
            <a:r>
              <a:rPr lang="es-ES" sz="4900" b="1" dirty="0" smtClean="0"/>
              <a:t/>
            </a:r>
            <a:br>
              <a:rPr lang="es-ES" sz="4900" b="1" dirty="0" smtClean="0"/>
            </a:br>
            <a:r>
              <a:rPr lang="es-ES" sz="4900" b="1" dirty="0" smtClean="0"/>
              <a:t/>
            </a:r>
            <a:br>
              <a:rPr lang="es-ES" sz="4900" b="1" dirty="0" smtClean="0"/>
            </a:br>
            <a:r>
              <a:rPr lang="es-ES" sz="5300" b="1" dirty="0" smtClean="0"/>
              <a:t>José Luis </a:t>
            </a:r>
            <a:r>
              <a:rPr lang="es-ES" sz="5300" b="1" dirty="0" err="1" smtClean="0"/>
              <a:t>Urón</a:t>
            </a:r>
            <a:r>
              <a:rPr lang="es-ES" sz="5300" b="1" dirty="0" smtClean="0"/>
              <a:t> Márquez</a:t>
            </a:r>
            <a:r>
              <a:rPr lang="es-ES" dirty="0" smtClean="0"/>
              <a:t>, </a:t>
            </a:r>
            <a:br>
              <a:rPr lang="es-ES" dirty="0" smtClean="0"/>
            </a:br>
            <a:r>
              <a:rPr lang="es-ES" sz="4000" dirty="0" smtClean="0"/>
              <a:t>Presidente Ejecutivo de la Cámara de Comercio de Valledupar para el Valle del Río Cesar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9035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9</Words>
  <Application>Microsoft Office PowerPoint</Application>
  <PresentationFormat>Panorámica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SOSTENIBILIDAD Y GOBERNABILIDAD de las Cámaras de Comercio.  José Luis Urón Márquez,  Presidente Ejecutivo de la Cámara de Comercio de Valledupar para el Valle del Río Cesar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SOSTENIBILIDAD Y GOBERNABILIDAD de las Cámaras de Comercio.  José Luis Urón Márquez,  Presidente Ejecutivo de la Cámara de Comercio de Valledupar para el Valle del Río Cesar</dc:title>
  <dc:creator>Andres Guillermo Naranjo Berg</dc:creator>
  <cp:lastModifiedBy>Andres Guillermo Naranjo Berg</cp:lastModifiedBy>
  <cp:revision>3</cp:revision>
  <dcterms:created xsi:type="dcterms:W3CDTF">2024-05-23T17:06:07Z</dcterms:created>
  <dcterms:modified xsi:type="dcterms:W3CDTF">2024-05-23T17:30:12Z</dcterms:modified>
</cp:coreProperties>
</file>