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19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114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59A47-F686-4ACD-979B-CCD9D0E36D35}" type="datetimeFigureOut">
              <a:rPr lang="es-CO" smtClean="0"/>
              <a:t>29/05/2024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41BD0-5E25-4190-A5B7-5B7C01ED5B8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56497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59A47-F686-4ACD-979B-CCD9D0E36D35}" type="datetimeFigureOut">
              <a:rPr lang="es-CO" smtClean="0"/>
              <a:t>29/05/2024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41BD0-5E25-4190-A5B7-5B7C01ED5B8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15430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59A47-F686-4ACD-979B-CCD9D0E36D35}" type="datetimeFigureOut">
              <a:rPr lang="es-CO" smtClean="0"/>
              <a:t>29/05/2024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41BD0-5E25-4190-A5B7-5B7C01ED5B8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63543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59A47-F686-4ACD-979B-CCD9D0E36D35}" type="datetimeFigureOut">
              <a:rPr lang="es-CO" smtClean="0"/>
              <a:t>29/05/2024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41BD0-5E25-4190-A5B7-5B7C01ED5B8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8568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59A47-F686-4ACD-979B-CCD9D0E36D35}" type="datetimeFigureOut">
              <a:rPr lang="es-CO" smtClean="0"/>
              <a:t>29/05/2024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41BD0-5E25-4190-A5B7-5B7C01ED5B8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85494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59A47-F686-4ACD-979B-CCD9D0E36D35}" type="datetimeFigureOut">
              <a:rPr lang="es-CO" smtClean="0"/>
              <a:t>29/05/2024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41BD0-5E25-4190-A5B7-5B7C01ED5B8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63405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59A47-F686-4ACD-979B-CCD9D0E36D35}" type="datetimeFigureOut">
              <a:rPr lang="es-CO" smtClean="0"/>
              <a:t>29/05/2024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41BD0-5E25-4190-A5B7-5B7C01ED5B8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0914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59A47-F686-4ACD-979B-CCD9D0E36D35}" type="datetimeFigureOut">
              <a:rPr lang="es-CO" smtClean="0"/>
              <a:t>29/05/2024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41BD0-5E25-4190-A5B7-5B7C01ED5B8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4663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59A47-F686-4ACD-979B-CCD9D0E36D35}" type="datetimeFigureOut">
              <a:rPr lang="es-CO" smtClean="0"/>
              <a:t>29/05/2024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41BD0-5E25-4190-A5B7-5B7C01ED5B8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7109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59A47-F686-4ACD-979B-CCD9D0E36D35}" type="datetimeFigureOut">
              <a:rPr lang="es-CO" smtClean="0"/>
              <a:t>29/05/2024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41BD0-5E25-4190-A5B7-5B7C01ED5B8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86855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59A47-F686-4ACD-979B-CCD9D0E36D35}" type="datetimeFigureOut">
              <a:rPr lang="es-CO" smtClean="0"/>
              <a:t>29/05/2024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41BD0-5E25-4190-A5B7-5B7C01ED5B8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69894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059A47-F686-4ACD-979B-CCD9D0E36D35}" type="datetimeFigureOut">
              <a:rPr lang="es-CO" smtClean="0"/>
              <a:t>29/05/2024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41BD0-5E25-4190-A5B7-5B7C01ED5B8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18826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err="1" smtClean="0"/>
              <a:t>Responsabilida</a:t>
            </a:r>
            <a:r>
              <a:rPr lang="es-ES" dirty="0" smtClean="0"/>
              <a:t> Patrimonial del Estado</a:t>
            </a:r>
            <a:endParaRPr lang="es-CO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Por fallas del Servicio de la Cámara de Comercio con ocasión de la función de </a:t>
            </a:r>
            <a:r>
              <a:rPr lang="es-ES" smtClean="0"/>
              <a:t>Registros Públicos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9987332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Panorámica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Responsabilida Patrimonial del Estado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Responsabilida Patrimonial del Estado</dc:title>
  <dc:creator>Andres Guillermo Naranjo Berg</dc:creator>
  <cp:lastModifiedBy>Andres Guillermo Naranjo Berg</cp:lastModifiedBy>
  <cp:revision>1</cp:revision>
  <dcterms:created xsi:type="dcterms:W3CDTF">2024-05-29T18:04:31Z</dcterms:created>
  <dcterms:modified xsi:type="dcterms:W3CDTF">2024-05-29T18:04:50Z</dcterms:modified>
</cp:coreProperties>
</file>