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20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87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149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650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990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450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734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547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361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7324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9198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5310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EFA44-D3F3-4376-9BDC-D5BB2A07083E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22710-55B4-4B1D-8154-F5CA1AE124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73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ECONOMÍA colombiana</a:t>
            </a:r>
            <a:br>
              <a:rPr lang="es-ES" b="1" dirty="0" smtClean="0"/>
            </a:br>
            <a:r>
              <a:rPr lang="es-ES" sz="1800" b="1" dirty="0" smtClean="0"/>
              <a:t>Edición 353 julio – septiembre 2018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688563"/>
            <a:ext cx="9144000" cy="1655762"/>
          </a:xfrm>
        </p:spPr>
        <p:txBody>
          <a:bodyPr/>
          <a:lstStyle/>
          <a:p>
            <a:r>
              <a:rPr lang="es-ES" dirty="0" smtClean="0"/>
              <a:t>95 años de la Misión </a:t>
            </a:r>
            <a:r>
              <a:rPr lang="es-ES" dirty="0" err="1" smtClean="0"/>
              <a:t>Kemmerer</a:t>
            </a:r>
            <a:endParaRPr lang="es-ES" dirty="0" smtClean="0"/>
          </a:p>
          <a:p>
            <a:r>
              <a:rPr lang="es-ES" dirty="0" smtClean="0"/>
              <a:t>Gestión 2014-2018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308717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ECONOMÍA colombiana Edición 353 julio – septiembre 2018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ECONOMÍA colombiana Edición 353 julio – septiembre 2018</dc:title>
  <dc:creator>Andres Guillermo Naranjo Berg</dc:creator>
  <cp:lastModifiedBy>Andres Guillermo Naranjo Berg</cp:lastModifiedBy>
  <cp:revision>1</cp:revision>
  <dcterms:created xsi:type="dcterms:W3CDTF">2024-01-24T16:41:02Z</dcterms:created>
  <dcterms:modified xsi:type="dcterms:W3CDTF">2024-01-24T16:41:58Z</dcterms:modified>
</cp:coreProperties>
</file>