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9" autoAdjust="0"/>
    <p:restoredTop sz="94660"/>
  </p:normalViewPr>
  <p:slideViewPr>
    <p:cSldViewPr snapToGrid="0">
      <p:cViewPr varScale="1">
        <p:scale>
          <a:sx n="45" d="100"/>
          <a:sy n="45" d="100"/>
        </p:scale>
        <p:origin x="48" y="10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62E92-7AAC-47A2-922D-59FB50C9470A}" type="datetimeFigureOut">
              <a:rPr lang="es-CO" smtClean="0"/>
              <a:t>14/09/2023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C71EF-53C5-4AFF-B4E5-9CE06E22A76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4620606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62E92-7AAC-47A2-922D-59FB50C9470A}" type="datetimeFigureOut">
              <a:rPr lang="es-CO" smtClean="0"/>
              <a:t>14/09/2023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C71EF-53C5-4AFF-B4E5-9CE06E22A76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7432306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62E92-7AAC-47A2-922D-59FB50C9470A}" type="datetimeFigureOut">
              <a:rPr lang="es-CO" smtClean="0"/>
              <a:t>14/09/2023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C71EF-53C5-4AFF-B4E5-9CE06E22A76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502803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62E92-7AAC-47A2-922D-59FB50C9470A}" type="datetimeFigureOut">
              <a:rPr lang="es-CO" smtClean="0"/>
              <a:t>14/09/2023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C71EF-53C5-4AFF-B4E5-9CE06E22A76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0433667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62E92-7AAC-47A2-922D-59FB50C9470A}" type="datetimeFigureOut">
              <a:rPr lang="es-CO" smtClean="0"/>
              <a:t>14/09/2023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C71EF-53C5-4AFF-B4E5-9CE06E22A76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0709382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62E92-7AAC-47A2-922D-59FB50C9470A}" type="datetimeFigureOut">
              <a:rPr lang="es-CO" smtClean="0"/>
              <a:t>14/09/2023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C71EF-53C5-4AFF-B4E5-9CE06E22A76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527601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62E92-7AAC-47A2-922D-59FB50C9470A}" type="datetimeFigureOut">
              <a:rPr lang="es-CO" smtClean="0"/>
              <a:t>14/09/2023</a:t>
            </a:fld>
            <a:endParaRPr lang="es-CO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C71EF-53C5-4AFF-B4E5-9CE06E22A76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3682019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62E92-7AAC-47A2-922D-59FB50C9470A}" type="datetimeFigureOut">
              <a:rPr lang="es-CO" smtClean="0"/>
              <a:t>14/09/2023</a:t>
            </a:fld>
            <a:endParaRPr lang="es-CO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C71EF-53C5-4AFF-B4E5-9CE06E22A76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9861879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62E92-7AAC-47A2-922D-59FB50C9470A}" type="datetimeFigureOut">
              <a:rPr lang="es-CO" smtClean="0"/>
              <a:t>14/09/2023</a:t>
            </a:fld>
            <a:endParaRPr lang="es-CO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C71EF-53C5-4AFF-B4E5-9CE06E22A76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886677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62E92-7AAC-47A2-922D-59FB50C9470A}" type="datetimeFigureOut">
              <a:rPr lang="es-CO" smtClean="0"/>
              <a:t>14/09/2023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C71EF-53C5-4AFF-B4E5-9CE06E22A76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8794053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62E92-7AAC-47A2-922D-59FB50C9470A}" type="datetimeFigureOut">
              <a:rPr lang="es-CO" smtClean="0"/>
              <a:t>14/09/2023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C71EF-53C5-4AFF-B4E5-9CE06E22A76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2879778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162E92-7AAC-47A2-922D-59FB50C9470A}" type="datetimeFigureOut">
              <a:rPr lang="es-CO" smtClean="0"/>
              <a:t>14/09/2023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1C71EF-53C5-4AFF-B4E5-9CE06E22A76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8820184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8968" y="0"/>
            <a:ext cx="503406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434500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Panorámica</PresentationFormat>
  <Paragraphs>0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Andres Guillermo Naranjo Berg</dc:creator>
  <cp:lastModifiedBy>Andres Guillermo Naranjo Berg</cp:lastModifiedBy>
  <cp:revision>1</cp:revision>
  <dcterms:created xsi:type="dcterms:W3CDTF">2023-09-14T15:23:19Z</dcterms:created>
  <dcterms:modified xsi:type="dcterms:W3CDTF">2023-09-14T15:24:04Z</dcterms:modified>
</cp:coreProperties>
</file>