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40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2258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8069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9144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9666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507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078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999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8298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6568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394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07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B4D87-A862-4745-A4AE-26FA6A35FA79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FFFBF-0A0B-4353-B267-47C7D0C33D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206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0" y="2333625"/>
            <a:ext cx="36195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841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Andres Guillermo Naranjo Berg</dc:creator>
  <cp:lastModifiedBy>Andres Guillermo Naranjo Berg</cp:lastModifiedBy>
  <cp:revision>1</cp:revision>
  <dcterms:created xsi:type="dcterms:W3CDTF">2024-01-18T16:29:02Z</dcterms:created>
  <dcterms:modified xsi:type="dcterms:W3CDTF">2024-01-18T16:29:41Z</dcterms:modified>
</cp:coreProperties>
</file>